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4" r:id="rId4"/>
    <p:sldId id="263" r:id="rId5"/>
    <p:sldId id="265" r:id="rId6"/>
    <p:sldId id="262" r:id="rId7"/>
  </p:sldIdLst>
  <p:sldSz cx="9144000" cy="5143500" type="screen16x9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3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6D640-F3E7-455F-BE27-AD05032A5BBA}" type="datetimeFigureOut">
              <a:rPr lang="zh-TW" altLang="en-US" smtClean="0"/>
              <a:t>2013/4/3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7E3B8-B16E-4F75-B430-27F398484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如螢幕大小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</vt:vector>
  </TitlesOfParts>
  <Company>BenQ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file</dc:title>
  <dc:creator>BenQ</dc:creator>
  <cp:lastModifiedBy>Benjamin.Chen</cp:lastModifiedBy>
  <cp:revision>7</cp:revision>
  <dcterms:created xsi:type="dcterms:W3CDTF">2013-04-03T08:47:02Z</dcterms:created>
  <dcterms:modified xsi:type="dcterms:W3CDTF">2013-04-03T09:59:46Z</dcterms:modified>
  <cp:version>20180109</cp:version>
</cp:coreProperties>
</file>